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7" r:id="rId3"/>
    <p:sldId id="259" r:id="rId4"/>
    <p:sldId id="281" r:id="rId5"/>
    <p:sldId id="275" r:id="rId6"/>
    <p:sldId id="276" r:id="rId7"/>
    <p:sldId id="277" r:id="rId8"/>
    <p:sldId id="284" r:id="rId9"/>
    <p:sldId id="282" r:id="rId10"/>
    <p:sldId id="283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CC00"/>
    <a:srgbClr val="66FF66"/>
    <a:srgbClr val="33CC33"/>
    <a:srgbClr val="99FF33"/>
    <a:srgbClr val="808000"/>
    <a:srgbClr val="CC9900"/>
    <a:srgbClr val="006600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72FAE4-457A-4749-B4F0-2103829D0EA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6EAEFB-3F03-49D6-85BF-04187ED23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2372" y="0"/>
            <a:ext cx="655272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 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26 «Кристаллик»</a:t>
            </a:r>
            <a:endParaRPr lang="ru-RU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50030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143116"/>
            <a:ext cx="18473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811" y="2013808"/>
            <a:ext cx="69498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«Такие разные </a:t>
            </a:r>
          </a:p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мальчики и девочки»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 для педагогов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6314132"/>
            <a:ext cx="371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Сивина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Н.В., педагог-психолог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1" y="3885455"/>
            <a:ext cx="2644616" cy="26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youngmama.ru/wp-content/uploads/b/6/a/b6ac6f5a679da55950f9ed8d739196f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37575" r="4978" b="3600"/>
          <a:stretch/>
        </p:blipFill>
        <p:spPr bwMode="auto">
          <a:xfrm>
            <a:off x="755575" y="620688"/>
            <a:ext cx="7632849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76" y="5373216"/>
            <a:ext cx="2520280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4youngmama.ru/wp-content/uploads/0/9/2/09242fa4687124f175401a985ea513e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-25" r="5681" b="25"/>
          <a:stretch/>
        </p:blipFill>
        <p:spPr bwMode="auto">
          <a:xfrm>
            <a:off x="395536" y="620688"/>
            <a:ext cx="8175744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7.pngegg.com/pngimages/321/318/png-clipart-red-question-mark-question-mark-computer-icons-exclamation-mark-red-question-mark-love-tex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1" b="95300" l="10000" r="90000">
                        <a14:foregroundMark x1="35222" y1="23760" x2="35222" y2="23760"/>
                        <a14:foregroundMark x1="38222" y1="5091" x2="38222" y2="5091"/>
                        <a14:foregroundMark x1="48111" y1="95300" x2="48111" y2="9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1" r="17575"/>
          <a:stretch/>
        </p:blipFill>
        <p:spPr bwMode="auto">
          <a:xfrm rot="20519596">
            <a:off x="3764044" y="2079110"/>
            <a:ext cx="11814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stor.nn2.ru/forum/data/forum/images/2022-02/257132558-1536136654_bigstock__d_red_exclamation_mark_on_whi_18984152-1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7" b="95614" l="9725" r="89784">
                        <a14:foregroundMark x1="55010" y1="6892" x2="55010" y2="6892"/>
                        <a14:foregroundMark x1="52849" y1="92356" x2="52849" y2="92356"/>
                        <a14:foregroundMark x1="53143" y1="95614" x2="53143" y2="9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7664"/>
          <a:stretch/>
        </p:blipFill>
        <p:spPr bwMode="auto">
          <a:xfrm rot="949096">
            <a:off x="3907735" y="4001864"/>
            <a:ext cx="894080" cy="21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40" y="76470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2400" dirty="0" smtClean="0"/>
              <a:t>Всем известно, что у девочек и мальчиков с раннего возраста формируются разные интересы, привычки и способы общения с окружающими. </a:t>
            </a:r>
          </a:p>
          <a:p>
            <a:pPr indent="360363"/>
            <a:r>
              <a:rPr lang="ru-RU" sz="2400" dirty="0" smtClean="0"/>
              <a:t>С младшего дошкольного возраста дети уже осознают свой пол. Они внимательно наблюдают за взрослыми и стараются повторять за ними, знакомятся с ролевыми моделями, которые встречают в книгах, фильмах, телепрограммах. </a:t>
            </a:r>
          </a:p>
        </p:txBody>
      </p:sp>
      <p:pic>
        <p:nvPicPr>
          <p:cNvPr id="2052" name="Picture 4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1"/>
          <a:stretch/>
        </p:blipFill>
        <p:spPr bwMode="auto">
          <a:xfrm>
            <a:off x="5652120" y="4097978"/>
            <a:ext cx="2736302" cy="20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48690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000" dirty="0" smtClean="0"/>
              <a:t>Каждый ребенок уникален. Существуют определенные нормы развития и поведения, свойственные большинству детей, но всегда есть место индивидуальности и персональным особенностям. Корректируя недостатки и исправляя погрешности, не забывайте принимать его таким, какой он есть.</a:t>
            </a:r>
          </a:p>
          <a:p>
            <a:pPr indent="360363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7693"/>
            <a:ext cx="698477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Ребёнок как личность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980015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ЭТО ВАЖНО!</a:t>
            </a:r>
            <a:r>
              <a:rPr lang="ru-RU" sz="2000" dirty="0" smtClean="0"/>
              <a:t> В современном мире человеку важно совмещать и традиционные для своего пола качества, и лучшие свойства, характерные для противоположного пола. Например, в девочках полезно воспитывать не только заботливость, чуткость, мягкость, но и инициативность, решимость и твердость в отстаивании своих прав и интересов. В мальчиках наряду с исконно мужскими чертами необходимо также развивать отзывчивость, терпимость, сопереживание, сговорчивость.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280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m-business.ru/wp-content/uploads/8/0/f/80f81fab7269770d5c1dc7f36728da6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5" y="1302152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/>
              <a:t>У мальчиков позже, чем у девочек, развивается левое полушарие и медленнее формируется связь между полушариями. Это влияет на становление речи. Мальчики позже девочек начинают говорить и приобретают навыки рационально-логического мышления. Это значит, что мальчикам сложнее выражать свои мысли словами. Им нужна наглядность и образность. Они больше  ориентируются не на слова взрослого, а на его поступки.</a:t>
            </a:r>
          </a:p>
          <a:p>
            <a:endParaRPr lang="ru-RU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Речь и эмоции. Мальчики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072" y="3356992"/>
            <a:ext cx="640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СОВЕТ!</a:t>
            </a:r>
            <a:r>
              <a:rPr lang="ru-RU" dirty="0" smtClean="0"/>
              <a:t> Объясняя мальчику что-то, подкрепляйте слова либо картинкой, либо демонстрацией необходимых действий. Мальчики плохо разбираются в речевом потоке взрослых. Подавайте правильный пример своим поведением.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8462" y="4941168"/>
            <a:ext cx="61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dirty="0" smtClean="0"/>
              <a:t>Не имеет смысла долго </a:t>
            </a:r>
            <a:r>
              <a:rPr lang="ru-RU" dirty="0"/>
              <a:t>ругать мальчиков. </a:t>
            </a:r>
            <a:r>
              <a:rPr lang="ru-RU" dirty="0" smtClean="0"/>
              <a:t>Они не могут </a:t>
            </a:r>
            <a:r>
              <a:rPr lang="ru-RU" dirty="0"/>
              <a:t>долго удерживать эмоциональное </a:t>
            </a:r>
            <a:r>
              <a:rPr lang="ru-RU" dirty="0" smtClean="0"/>
              <a:t>напряжение и </a:t>
            </a:r>
            <a:r>
              <a:rPr lang="ru-RU" dirty="0"/>
              <a:t>информация до </a:t>
            </a:r>
            <a:r>
              <a:rPr lang="ru-RU" dirty="0" smtClean="0"/>
              <a:t>их </a:t>
            </a:r>
            <a:r>
              <a:rPr lang="ru-RU" dirty="0"/>
              <a:t>сознания не доходит. Ограничьте длину нотаций, но сделайте её более ёмкой по объёму</a:t>
            </a:r>
            <a:endParaRPr lang="ru-RU" dirty="0" smtClean="0"/>
          </a:p>
        </p:txBody>
      </p:sp>
      <p:pic>
        <p:nvPicPr>
          <p:cNvPr id="7" name="Picture 8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58"/>
          <a:stretch/>
        </p:blipFill>
        <p:spPr bwMode="auto">
          <a:xfrm>
            <a:off x="86294" y="3322654"/>
            <a:ext cx="1944216" cy="29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dirty="0" smtClean="0"/>
              <a:t>У девочек обычно быстрее, чем у мальчиков, прогрессирует речь – за счет более активного левого полушария. Они хорошо воспринимают слова взрослого, особенно эмоции.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4290"/>
            <a:ext cx="810160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Речь и эмоции. Девочки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960" y="2048074"/>
            <a:ext cx="681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СОВЕТ!  Эмоционально  окрашенный разговор,  усиленные интонации, четкая мимика помогут девочке усвоить информацию быстрее. Улыбка, ласковый тон взрослого придадут уверенность в себе.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7177" y="3248403"/>
            <a:ext cx="63192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dirty="0" smtClean="0"/>
              <a:t>Девочки, как правило, лучше понимают настроение окружающих. Улыбающееся или хмурое лицо взрослого расскажет им не меньше, чем его слова. Они нуждаются в демонстрации заботы, ласковых признаниях и похвале за то, что они просто есть на свете.</a:t>
            </a:r>
          </a:p>
          <a:p>
            <a:endParaRPr lang="ru-RU" sz="800" dirty="0" smtClean="0"/>
          </a:p>
          <a:p>
            <a:r>
              <a:rPr lang="ru-RU" dirty="0" smtClean="0"/>
              <a:t>СОВЕТ! Девочке особенно важны словесные подтверждения любви. Хвалите чаще. Ругать девочку можно только тихим спокойным голосом, чтобы сильные эмоции не заглушали смысл критики. </a:t>
            </a:r>
            <a:endParaRPr lang="ru-RU" dirty="0"/>
          </a:p>
        </p:txBody>
      </p:sp>
      <p:pic>
        <p:nvPicPr>
          <p:cNvPr id="9224" name="Picture 8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4"/>
          <a:stretch/>
        </p:blipFill>
        <p:spPr bwMode="auto">
          <a:xfrm>
            <a:off x="-27136" y="3356992"/>
            <a:ext cx="1872208" cy="3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57232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/>
              <a:t>Мальчикам свойственна активная поисковая и исследовательская деятельность, тяга к освоению новых пространств. Для мальчиков такое бурное проявление интереса к окружающему является нормой, это важный этап его развития. Желание всюду залезть и все потрогать -  признак проявляющейся самостоятельности будущего мужчины.</a:t>
            </a:r>
          </a:p>
          <a:p>
            <a:pPr algn="just"/>
            <a:r>
              <a:rPr lang="ru-RU" dirty="0" smtClean="0"/>
              <a:t>Игры активные. энергичные, соревновательные, порой агрессивные. Мальчишеским </a:t>
            </a:r>
            <a:r>
              <a:rPr lang="ru-RU" dirty="0"/>
              <a:t>играм необходим простор, они по своей природе масштабны и во время них хорошо развивается дальнее зрение.</a:t>
            </a:r>
          </a:p>
          <a:p>
            <a:r>
              <a:rPr lang="ru-RU" b="1" dirty="0" smtClean="0"/>
              <a:t>СОВЕТ!</a:t>
            </a:r>
            <a:r>
              <a:rPr lang="ru-RU" dirty="0" smtClean="0"/>
              <a:t> По возможности им необходимо просторное помещение для досуга.  Чтобы уберечь ребят от травм, необходимо следить. чтобы на их пути не попались опасные или не предназначенные для игр  предметы. Отличный выбор – конструкторы, машинки,</a:t>
            </a:r>
          </a:p>
          <a:p>
            <a:r>
              <a:rPr lang="ru-RU" dirty="0" smtClean="0"/>
              <a:t>на улице - мячи.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272" y="26235"/>
            <a:ext cx="892899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 и игры. Мальчики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8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18"/>
          <a:stretch/>
        </p:blipFill>
        <p:spPr bwMode="auto">
          <a:xfrm>
            <a:off x="7668345" y="4221088"/>
            <a:ext cx="1475656" cy="22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1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429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/>
              <a:t>Девочки принимают помощь с благодарностью, для них это проявление заботы и любви. Так же девочки отличаются большей послушностью и эмоциональной стабильностью: женский организм легче адаптируется к изменениям окружающей среды.</a:t>
            </a:r>
          </a:p>
          <a:p>
            <a:r>
              <a:rPr lang="ru-RU" dirty="0" smtClean="0"/>
              <a:t>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010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 и игры. Девочки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984" y="243564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Девочки как‑то инстинктивно влекутся к играм мирным, тихим, не требующим очень большого напряжения сил и отличающихся хозяйственным и воспитательным </a:t>
            </a:r>
            <a:r>
              <a:rPr lang="ru-RU" dirty="0" smtClean="0"/>
              <a:t>содержанием.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5200" y="3351231"/>
            <a:ext cx="7489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dirty="0" smtClean="0"/>
              <a:t>Игры спокойные  менее активные, более коллективные. Девочки чувствуют себя комфортно в небольших группах единомышленниц. В своих играх девочка чаще задействуют ближние зрение: рассматривают предметы, интересуются мелкими деталями.</a:t>
            </a:r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3128" y="4797152"/>
            <a:ext cx="588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СОВЕТ!</a:t>
            </a:r>
            <a:r>
              <a:rPr lang="ru-RU" dirty="0"/>
              <a:t> В отличие от мальчиков, девочкам для досуга необходимо небольшое уютное пространство с богатым наполнением: игровыми наборами, маленькими аксессуарами и конечно куклами. </a:t>
            </a:r>
          </a:p>
        </p:txBody>
      </p:sp>
      <p:pic>
        <p:nvPicPr>
          <p:cNvPr id="8" name="Picture 8" descr="https://kartinkin.net/uploads/posts/2022-12/1670328585_13-kartinkin-net-p-deti-kartinki-dlya-prezentatsii-pinterest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4"/>
          <a:stretch/>
        </p:blipFill>
        <p:spPr bwMode="auto">
          <a:xfrm>
            <a:off x="7524328" y="4136024"/>
            <a:ext cx="1406498" cy="23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6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kopilkaurokov.ru/up/html/2017/02/05/k_589738a048505/img_user_file_589738a13232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19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549</TotalTime>
  <Words>712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 Windows</cp:lastModifiedBy>
  <cp:revision>70</cp:revision>
  <dcterms:created xsi:type="dcterms:W3CDTF">2020-01-11T10:23:35Z</dcterms:created>
  <dcterms:modified xsi:type="dcterms:W3CDTF">2023-03-23T17:20:01Z</dcterms:modified>
</cp:coreProperties>
</file>